
<file path=[Content_Types].xml><?xml version="1.0" encoding="utf-8"?>
<Types xmlns="http://schemas.openxmlformats.org/package/2006/content-types">
  <Default Extension="jpeg" ContentType="image/jpeg"/>
  <Default Extension="JPG" ContentType="image/.jp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21020" y="2651214"/>
            <a:ext cx="6960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Título: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156193" y="3429000"/>
            <a:ext cx="70900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Autor o autores:</a:t>
            </a:r>
            <a:endParaRPr lang="es-ES" sz="2800" dirty="0"/>
          </a:p>
          <a:p>
            <a:endParaRPr lang="en-US" sz="2800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028" y="897835"/>
            <a:ext cx="1947879" cy="5062330"/>
          </a:xfrm>
          <a:prstGeom prst="rect">
            <a:avLst/>
          </a:prstGeom>
        </p:spPr>
      </p:pic>
      <p:pic>
        <p:nvPicPr>
          <p:cNvPr id="2" name="Picture 1" descr="cintillo Afide 20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095" y="230505"/>
            <a:ext cx="5909945" cy="1065530"/>
          </a:xfrm>
          <a:prstGeom prst="rect">
            <a:avLst/>
          </a:prstGeom>
        </p:spPr>
      </p:pic>
      <p:pic>
        <p:nvPicPr>
          <p:cNvPr id="7" name="Content Placeholder 6" descr="iconos"/>
          <p:cNvPicPr>
            <a:picLocks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6158865"/>
            <a:ext cx="10515600" cy="6915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176"/>
            <a:ext cx="12192000" cy="13517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38800" y="297511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Content Placeholder 6" descr="iconos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6158865"/>
            <a:ext cx="10515600" cy="6915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7606"/>
            <a:ext cx="10515600" cy="451740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176"/>
            <a:ext cx="12192000" cy="13517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38800" y="297511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Content Placeholder 6" descr="icono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159500"/>
            <a:ext cx="10515600" cy="6915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7606"/>
            <a:ext cx="10515600" cy="451740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176"/>
            <a:ext cx="12192000" cy="13517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38800" y="297511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Content Placeholder 6" descr="icono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163310"/>
            <a:ext cx="10515600" cy="6915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7606"/>
            <a:ext cx="10515600" cy="451740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176"/>
            <a:ext cx="12192000" cy="13517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38800" y="297511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Content Placeholder 6" descr="icono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158865"/>
            <a:ext cx="10515600" cy="69151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WPS Presentation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Mélix</cp:lastModifiedBy>
  <cp:revision>6</cp:revision>
  <dcterms:created xsi:type="dcterms:W3CDTF">2025-03-28T20:35:00Z</dcterms:created>
  <dcterms:modified xsi:type="dcterms:W3CDTF">2025-04-01T16:25:36Z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A6EE6B34274E4CB8ADF672732EF341A6_11</vt:lpwstr>
  </property>
  <property fmtid="{D5CDD505-2E9C-101B-9397-08002B2CF9AE}" pid="3" name="KSOProductBuildVer">
    <vt:lpwstr>1033-12.2.0.13431</vt:lpwstr>
  </property>
</Properties>
</file>